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27"/>
  </p:notesMasterIdLst>
  <p:sldIdLst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59" r:id="rId21"/>
    <p:sldId id="269" r:id="rId22"/>
    <p:sldId id="270" r:id="rId23"/>
    <p:sldId id="271" r:id="rId24"/>
    <p:sldId id="272" r:id="rId25"/>
    <p:sldId id="264" r:id="rId26"/>
  </p:sldIdLst>
  <p:sldSz cx="9144000" cy="5143500" type="screen16x9"/>
  <p:notesSz cx="6858000" cy="9144000"/>
  <p:embeddedFontLst>
    <p:embeddedFont>
      <p:font typeface="Average" panose="02000503040000020003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tantia" panose="02030602050306030303" pitchFamily="18" charset="0"/>
      <p:regular r:id="rId33"/>
      <p:bold r:id="rId34"/>
      <p:italic r:id="rId35"/>
      <p:boldItalic r:id="rId36"/>
    </p:embeddedFont>
    <p:embeddedFont>
      <p:font typeface="Oswald" panose="02000000000000000000" pitchFamily="2" charset="0"/>
      <p:regular r:id="rId37"/>
    </p:embeddedFont>
    <p:embeddedFont>
      <p:font typeface="Wingdings 2" pitchFamily="2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89" d="100"/>
          <a:sy n="89" d="100"/>
        </p:scale>
        <p:origin x="-87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presProps" Target="presProps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font" Target="fonts/font7.fntdata" /><Relationship Id="rId42" Type="http://schemas.openxmlformats.org/officeDocument/2006/relationships/tableStyles" Target="tableStyle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font" Target="fonts/font6.fntdata" /><Relationship Id="rId38" Type="http://schemas.openxmlformats.org/officeDocument/2006/relationships/font" Target="fonts/font11.fntdata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font" Target="fonts/font2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font" Target="fonts/font5.fntdata" /><Relationship Id="rId37" Type="http://schemas.openxmlformats.org/officeDocument/2006/relationships/font" Target="fonts/font10.fntdata" /><Relationship Id="rId40" Type="http://schemas.openxmlformats.org/officeDocument/2006/relationships/viewProps" Target="view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font" Target="fonts/font1.fntdata" /><Relationship Id="rId36" Type="http://schemas.openxmlformats.org/officeDocument/2006/relationships/font" Target="fonts/font9.fntdata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font" Target="fonts/font4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notesMaster" Target="notesMasters/notesMaster1.xml" /><Relationship Id="rId30" Type="http://schemas.openxmlformats.org/officeDocument/2006/relationships/font" Target="fonts/font3.fntdata" /><Relationship Id="rId35" Type="http://schemas.openxmlformats.org/officeDocument/2006/relationships/font" Target="fonts/font8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4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D2DC-791B-45DE-A803-F83E4FF0F61B}" type="datetimeFigureOut">
              <a:rPr lang="en-US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7EFCD-8DE5-44F8-802F-CE5F18987D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D2DC-791B-45DE-A803-F83E4FF0F61B}" type="datetimeFigureOut">
              <a:rPr lang="en-US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7EFCD-8DE5-44F8-802F-CE5F18987D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00050" y="1028700"/>
            <a:ext cx="58887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2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00050" y="2421402"/>
            <a:ext cx="5891022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D2DC-791B-45DE-A803-F83E4FF0F61B}" type="datetimeFigureOut">
              <a:rPr lang="en-US"/>
              <a:pPr/>
              <a:t>11/22/2024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7EFCD-8DE5-44F8-802F-CE5F18987D8C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 /><Relationship Id="rId2" Type="http://schemas.openxmlformats.org/officeDocument/2006/relationships/slideLayout" Target="../slideLayouts/slideLayout3.xml" /><Relationship Id="rId1" Type="http://schemas.openxmlformats.org/officeDocument/2006/relationships/slideLayout" Target="../slideLayouts/slideLayout2.xml" /><Relationship Id="rId4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7143" y="-5358"/>
            <a:ext cx="6872287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286125" y="-5358"/>
            <a:ext cx="3571875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42900" y="528066"/>
            <a:ext cx="61722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42900" y="1451610"/>
            <a:ext cx="61722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42900" y="4767262"/>
            <a:ext cx="1600200" cy="27384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9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2E0D2DC-791B-45DE-A803-F83E4FF0F61B}" type="datetimeFigureOut">
              <a:rPr lang="en-US"/>
              <a:pPr/>
              <a:t>11/22/2024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000250" y="4767262"/>
            <a:ext cx="2514600" cy="273843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9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5943600" y="4767262"/>
            <a:ext cx="571500" cy="273843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9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AE7EFCD-8DE5-44F8-802F-CE5F18987D8C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4262" y="151806"/>
            <a:ext cx="6885411" cy="486918"/>
            <a:chOff x="-14283" y="162412"/>
            <a:chExt cx="6885411" cy="486918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4283" y="162412"/>
              <a:ext cx="6872287" cy="486918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0731" y="217502"/>
              <a:ext cx="6881859" cy="39776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rtl="0" eaLnBrk="1" latinLnBrk="0" hangingPunct="1">
        <a:spcBef>
          <a:spcPct val="0"/>
        </a:spcBef>
        <a:buNone/>
        <a:defRPr kumimoji="0" sz="375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0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xternal.system.id/" TargetMode="External" /><Relationship Id="rId2" Type="http://schemas.openxmlformats.org/officeDocument/2006/relationships/hyperlink" Target="http://external.linked.project.id/" TargetMode="Externa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483" y="1050216"/>
            <a:ext cx="5888736" cy="1371600"/>
          </a:xfrm>
        </p:spPr>
        <p:txBody>
          <a:bodyPr/>
          <a:lstStyle/>
          <a:p>
            <a:pPr algn="ctr"/>
            <a:r>
              <a:rPr lang="en-US" dirty="0"/>
              <a:t>WANDERLUST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2634" y="2721727"/>
            <a:ext cx="5891022" cy="1714512"/>
          </a:xfrm>
        </p:spPr>
        <p:txBody>
          <a:bodyPr/>
          <a:lstStyle/>
          <a:p>
            <a:pPr algn="ctr"/>
            <a:r>
              <a:rPr lang="en-US" dirty="0"/>
              <a:t>THE PERSONLAIZED TRVAEL PLANNING AND TRACKING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75025" y="267875"/>
            <a:ext cx="5797174" cy="4475575"/>
          </a:xfrm>
        </p:spPr>
        <p:txBody>
          <a:bodyPr>
            <a:noAutofit/>
          </a:bodyPr>
          <a:lstStyle/>
          <a:p>
            <a:pPr fontAlgn="b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           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R.id.Compass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Intent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CompassActivity.class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R.id.StepCount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Intent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StepCountActivity.class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R.id.Share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290" y="375031"/>
            <a:ext cx="6440092" cy="4393437"/>
          </a:xfrm>
        </p:spPr>
        <p:txBody>
          <a:bodyPr>
            <a:normAutofit/>
          </a:bodyPr>
          <a:lstStyle/>
          <a:p>
            <a:pPr fontAlgn="b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Intent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ActivityShareOptions.class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default: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super.onOptionsItemSelected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(item);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//-----------------------------------------------------------------------//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fontAlgn="b">
              <a:buNone/>
            </a:pPr>
            <a:endParaRPr lang="en-US" sz="1350" dirty="0">
              <a:latin typeface="Times New Roman" pitchFamily="18" charset="0"/>
              <a:cs typeface="Times New Roman" pitchFamily="18" charset="0"/>
            </a:endParaRPr>
          </a:p>
          <a:p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1447" y="321453"/>
            <a:ext cx="6172200" cy="4421997"/>
          </a:xfrm>
        </p:spPr>
        <p:txBody>
          <a:bodyPr>
            <a:normAutofit/>
          </a:bodyPr>
          <a:lstStyle/>
          <a:p>
            <a:pPr fontAlgn="t">
              <a:buNone/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app/app.iml&lt;?xml version="1.0" encoding="UTF-8"?&gt;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&lt;module 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2"/>
              </a:rPr>
              <a:t>external.linked.project.id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=":app"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external.linked.project.path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="$MODULE_DIR$"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external.root.project.path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="$MODULE_DIR$/.." 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3"/>
              </a:rPr>
              <a:t>external.system.id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="GRADLE" type="JAVA_MODULE" version="4"&gt;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&lt;component name="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FacetManager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&lt;facet type="android-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gradle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 name="Android-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Gradle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&lt;configuration&gt;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name="GRADLE_PROJECT_PATH" value=":app"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&lt;/configuration&gt;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&lt;/facet&gt;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&lt;facet type="android" name="Android"&gt;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&lt;configuration&gt;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name="SELECTED_BUILD_VARIANT" value="debug"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name="ASSEMBLE_TASK_NAME" value="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assembleDebug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name="COMPILE_JAVA_TASK_NAME" value="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compileDebugSources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afterSyncTasks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  &lt;task&gt;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generateDebugSources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&lt;/task&gt;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&lt;/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afterSyncTasks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2728" y="398032"/>
            <a:ext cx="6331653" cy="47454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&lt;option name="ALLOW_USER_CONFIGURATION" value="false"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name="MANIFEST_FILE_RELATIVE_PATH" value="/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/main/AndroidManifest.xml"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name="RES_FOLDER_RELATIVE_PATH" value="/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/main/res"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name="RES_FOLDERS_RELATIVE_PATH" value="file://$MODULE_DIR$/src/main/res;file://$MODULE_DIR$/src/debug/res"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&lt;option name="ASSETS_FOLDER_RELATIVE_PATH" value="/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/main/assets"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&lt;/configuration&gt;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&lt;/facet&gt;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&lt;/component&gt;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&lt;component name="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NewModuleRootManager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" LANGUAGE_LEVEL="JDK_1_7"&gt;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&lt;output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="file://$MODULE_DIR$/build/intermediates/classes/debug"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&lt;output-test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="file://$MODULE_DIR$/build/intermediates/classes/test/debug"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&lt;exclude-output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&lt;content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="file://$MODULE_DIR$"&gt;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="file://$MODULE_DIR$/build/generated/source/apt/debug"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="false" generated="true"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="file://$MODULE_DIR$/build/generated/source/r/debug"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="false" generated="true" /&gt;</a:t>
            </a: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="file://$MODULE_DIR$/build/generated/source/aidl/debug"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="false" generated="true" /&gt;</a:t>
            </a:r>
          </a:p>
          <a:p>
            <a:pPr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650" y="214504"/>
            <a:ext cx="6172200" cy="4777043"/>
          </a:xfrm>
        </p:spPr>
        <p:txBody>
          <a:bodyPr>
            <a:noAutofit/>
          </a:bodyPr>
          <a:lstStyle/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="file://$MODULE_DIR$/build/generated/source/rs/debug"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generated="true"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="file://$MODULE_DIR$/build/generated/res/google-services/debug" type="java-resource"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="file://$MODULE_DIR$/build/generated/source/buildConfig/debug"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generated="true"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older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="file://$MODULE_DIR$/build/generated/fabric/res/debug" type="java-resource"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="file://$MODULE_DIR$/build/generated/res/rs/debug" type="java-resource"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="file://$MODULE_DIR$/build/generated/res/resValues/debug" type="java-resource"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="file://$MODULE_DIR$/build/generated/source/apt/androidTest/debug"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="file://$MODULE_DIR$/build/generated/source/r/androidTest/debug"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 marL="342900" indent="-342900"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5025" y="267875"/>
            <a:ext cx="6215106" cy="45541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="file://$MODULE_DIR$/build/generated/source/aidl/androidTest/debug"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="file://$MODULE_DIR$/build/generated/source/buildConfig/androidTest/debug"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="file://$MODULE_DIR$/build/generated/source/rs/androidTest/debug"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="file://$MODULE_DIR$/build/generated/res/rs/androidTest/debug" type="java-test-resource"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="file://$MODULE_DIR$/build/generated/res/resValues/androidTest/debug" type="java-test-resource"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="file://$MODULE_DIR$/build/generated/source/apt/test/debug"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generated="true"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="file://$MODULE_DIR$/src/debug/res" type="java-resource"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="file://$MODULE_DIR$/src/debug/resources" type="java-resource" /&gt;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5025" y="214296"/>
            <a:ext cx="6215106" cy="452915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="file://$MODULE_DIR$/src/debug/aidl"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="file://$MODULE_DIR$/src/debug/java"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="file://$MODULE_DIR$/src/debug/rs"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="file://$MODULE_DIR$/src/debug/shaders"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="false"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="file://$MODULE_DIR$/src/testDebug/res" type="java-test-resource"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="file://$MODULE_DIR$/src/testDebug/resources" type="java-test-resource"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="file://$MODULE_DIR$/src/testDebug/assets" type="java-test-resource"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="file://$MODULE_DIR$/src/testDebug/aidl"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="file://$MODULE_DIR$/src/testDebug/java"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="file://$MODULE_DIR$/src/testDebug/rs"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="file://$MODULE_DIR$/src/testDebug/shaders"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</a:t>
            </a:r>
          </a:p>
          <a:p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="file://$MODULE_DIR$/src/androidTestDebug/resources" type="java-test-resource"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="file://$MODULE_DIR$/src/androidTestDebug/assets" type="java-test-resource"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="file://$MODULE_DIR$/src/androidTestDebug/aidl"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="file://$MODULE_DIR$/src/androidTestDebug/java"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="file://$MODULE_DIR$/src/androidTestDebug/rs"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="file://$MODULE_DIR$/src/androidTestDebug/shaders"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isTestSource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="true" /&gt;</a:t>
            </a: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="file://$MODULE_DIR$/src/main/res" type="java-resource" /&gt;      &lt;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sourceFolder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100">
                <a:latin typeface="Times New Roman" pitchFamily="18" charset="0"/>
                <a:cs typeface="Times New Roman" pitchFamily="18" charset="0"/>
              </a:rPr>
              <a:t>="file://$MODULE_DIR$/src/androidTestDebug/res" type="java-test-resource" /&gt;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3ai060\Downloads\IMG-20241120-WA0026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4710" y="1126863"/>
            <a:ext cx="4782520" cy="3586891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44244" y="0"/>
            <a:ext cx="8177455" cy="1017588"/>
          </a:xfrm>
        </p:spPr>
        <p:txBody>
          <a:bodyPr>
            <a:normAutofit/>
          </a:bodyPr>
          <a:lstStyle/>
          <a:p>
            <a:r>
              <a:rPr lang="en-US" dirty="0"/>
              <a:t>OUTPUT: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6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Consistent Theme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0" y="787066"/>
            <a:ext cx="2153650" cy="433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75" y="1266478"/>
            <a:ext cx="1884001" cy="33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638" y="1277613"/>
            <a:ext cx="1917651" cy="33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600" y="1232925"/>
            <a:ext cx="19217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14296"/>
            <a:ext cx="6172200" cy="5893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04" y="857238"/>
            <a:ext cx="6215106" cy="4125544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Jetpack Compose for UI Development: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Utilizes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Jetpack Compose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, Android's modern UI toolkit, for building a declarative and responsive user interface with minimal code.</a:t>
            </a:r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User Registration &amp; </a:t>
            </a:r>
            <a:r>
              <a:rPr lang="en-US" sz="7200" b="1">
                <a:latin typeface="Times New Roman" pitchFamily="18" charset="0"/>
                <a:cs typeface="Times New Roman" pitchFamily="18" charset="0"/>
              </a:rPr>
              <a:t>J login:00000000000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Allows users to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register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log in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 to the app, creating a personalized experience based on their account details.</a:t>
            </a:r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Personalized Accommodation Feed: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Displays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location-based accommodation recommendations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, tailoring suggestions to the user's preferences and travel needs.</a:t>
            </a:r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Room Database for Data Persistence: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Integrates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Room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 for local data storage, enabling offline access and efficient retrieval of user and accommodation data.</a:t>
            </a:r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State Management with View Model: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Uses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View Model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Live Data</a:t>
            </a: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 to manage UI state and ensure real-time updates, providing a seamless user experience.</a:t>
            </a:r>
          </a:p>
          <a:p>
            <a:r>
              <a:rPr lang="en-US" sz="7200" b="1" dirty="0">
                <a:latin typeface="Times New Roman" pitchFamily="18" charset="0"/>
                <a:cs typeface="Times New Roman" pitchFamily="18" charset="0"/>
              </a:rPr>
              <a:t>User-Friendly Interface:</a:t>
            </a: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Offers a clean, intuitive interface, ensuring easy navigation and interaction, enhancing user engagement and satisfaction.</a:t>
            </a:r>
          </a:p>
          <a:p>
            <a:pPr>
              <a:buNone/>
            </a:pPr>
            <a:br>
              <a:rPr lang="en-US" sz="6000" dirty="0">
                <a:latin typeface="Times New Roman" pitchFamily="18" charset="0"/>
                <a:cs typeface="Times New Roman" pitchFamily="18" charset="0"/>
              </a:rPr>
            </a:br>
            <a:endParaRPr lang="en-US" sz="6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Enhanced</a:t>
            </a:r>
            <a:r>
              <a:rPr lang="en-GB" dirty="0"/>
              <a:t> Visibility – Navigation Bar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7C0E6-7986-4C83-A30B-CBCD7E9A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9" y="1025015"/>
            <a:ext cx="2277113" cy="37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0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 Splash Screens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Splash screen is new trend in apps and its attractive for users, hence we incorporated it.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8849-9BD4-4C97-9603-C9C29EC2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01" y="1582075"/>
            <a:ext cx="2302016" cy="3414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itchFamily="18" charset="0"/>
                <a:cs typeface="Times New Roman" pitchFamily="18" charset="0"/>
              </a:rPr>
              <a:t>4- Audio Feedback using Text to Speech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33215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The journey description can be read aloud for users with some vision problems. The pink coloured icon is the text to speech button</a:t>
            </a:r>
            <a:r>
              <a:rPr lang="en-GB" dirty="0">
                <a:solidFill>
                  <a:srgbClr val="F3F3F3"/>
                </a:solidFill>
              </a:rPr>
              <a:t>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625AA-D16E-48CC-9D03-DFEB864D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58" y="1718721"/>
            <a:ext cx="1764667" cy="3137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22457" y="434267"/>
            <a:ext cx="51087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 pitchFamily="18" charset="0"/>
                <a:cs typeface="Times New Roman" pitchFamily="18" charset="0"/>
              </a:rPr>
              <a:t>5- Enhancing Accessibility: Using a    Map with Journeys as labels</a:t>
            </a:r>
            <a:endParaRPr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42500" y="1971300"/>
            <a:ext cx="4935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Font typeface="Arial" pitchFamily="34" charset="0"/>
              <a:buChar char="•"/>
            </a:pPr>
            <a: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  A map is created with labels placed on those locations which the user has visited, making the corresponding journey easily accessible</a:t>
            </a:r>
            <a:r>
              <a:rPr lang="en-GB" dirty="0">
                <a:solidFill>
                  <a:srgbClr val="F3F3F3"/>
                </a:solidFill>
              </a:rPr>
              <a:t>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1D84B-0428-407F-BA7F-09918E5F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16" y="445025"/>
            <a:ext cx="2293835" cy="40779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57912" y="4127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itchFamily="18" charset="0"/>
                <a:cs typeface="Times New Roman" pitchFamily="18" charset="0"/>
              </a:rPr>
              <a:t>5- Keep Users in Control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User is the initiator of every action so he feels that he is in control over the app.</a:t>
            </a:r>
            <a:endParaRPr>
              <a:solidFill>
                <a:srgbClr val="F3F3F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>
              <a:solidFill>
                <a:srgbClr val="F3F3F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  <a:t>User is in control to allow certain permissions for app.</a:t>
            </a:r>
            <a:br>
              <a:rPr lang="en-GB" dirty="0">
                <a:solidFill>
                  <a:srgbClr val="F3F3F3"/>
                </a:solidFill>
                <a:latin typeface="Times New Roman" pitchFamily="18" charset="0"/>
                <a:cs typeface="Times New Roman" pitchFamily="18" charset="0"/>
              </a:rPr>
            </a:br>
            <a:endParaRPr>
              <a:solidFill>
                <a:srgbClr val="F3F3F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950" y="899688"/>
            <a:ext cx="1881049" cy="33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">
              <a:buNone/>
            </a:pPr>
            <a:r>
              <a:rPr lang="en-US" sz="2550" b="1" dirty="0">
                <a:latin typeface="Times New Roman" pitchFamily="18" charset="0"/>
                <a:cs typeface="Times New Roman" pitchFamily="18" charset="0"/>
              </a:rPr>
              <a:t>Main Activity.java</a:t>
            </a:r>
            <a:br>
              <a:rPr lang="en-US" sz="2550" b="1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android.content.Intent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android.graphics.drawable.Drawable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android.os.Handler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android.support.v7.app.ActionBar;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android.support.v7.app.AppCompatActivity;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android.os.Bundle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android.view.View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android.widget.LinearLayout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android.widget.Toast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com.google.android.gms.ads.MobileAds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com.google.android.gms.tasks.OnSuccessListener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com.google.firebase.remoteconfig.FirebaseRemoteConfig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com.google.firebase.remoteconfig.FirebaseRemoteConfigSettings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com.project.wanderlust.R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2182" y="321453"/>
            <a:ext cx="6054370" cy="4607750"/>
          </a:xfrm>
        </p:spPr>
        <p:txBody>
          <a:bodyPr>
            <a:noAutofit/>
          </a:bodyPr>
          <a:lstStyle/>
          <a:p>
            <a:pPr lvl="1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public class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AcitivitySplashScreen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extends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AppCompatActivity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{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private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SPLASH_TIME_OUT = 8000;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public  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LinearLayout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linear;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public  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FirebaseRemoteConfig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config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public  long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cacheExpiration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public String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adID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= "ca-app-pub-3963432354728475~4835237630";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@Override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protected void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onCreate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(Bundle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savedInstanceState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{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super.onCreate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savedInstanceState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// Hide the status bar.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View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decorView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getWindow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getDecorView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();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uiOptions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View.SYSTEM_UI_FLAG_FULLSCREEN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decorView.setSystemUiVisibility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uiOptions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MobileAds.initialize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(this,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adID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1865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en-US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32414" y="299869"/>
            <a:ext cx="6375841" cy="4680921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FirebaseRemoteConfig.getInstance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FirebaseRemoteConfigSettings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configSettings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= new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FirebaseRemoteConfigSettings.Builder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    .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setDeveloperModeEnabled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(true)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    .build();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config.setConfigSettings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configSettings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config.setDefaults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R.xml.config_default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cacheExpiration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= 3600;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if 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config.getInfo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getConfigSettings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isDeveloperModeEnabled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()) {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cacheExpiration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= 0;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}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setContentView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R.layout.activity_splash_screen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linear =  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LinearLayout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findViewById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R.id.splashlinear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config.fetch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cacheExpiration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addOnSuccessListener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(new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OnSuccessListener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&lt;Void&gt;() {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@Override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public void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onSuccess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(Void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aVoid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) {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config.activateFetched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();</a:t>
            </a:r>
            <a:br>
              <a:rPr lang="en-US" sz="2100" dirty="0">
                <a:latin typeface="Times New Roman" pitchFamily="18" charset="0"/>
                <a:cs typeface="Times New Roman" pitchFamily="18" charset="0"/>
              </a:rPr>
            </a:b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                String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splashdisplay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100" dirty="0" err="1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config.getString</a:t>
            </a:r>
            <a:r>
              <a:rPr lang="en-US" sz="2100" dirty="0">
                <a:solidFill>
                  <a:srgbClr val="222222"/>
                </a:solidFill>
                <a:latin typeface="Times New Roman" pitchFamily="18" charset="0"/>
                <a:cs typeface="Times New Roman" pitchFamily="18" charset="0"/>
              </a:rPr>
              <a:t>("splash");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0711" y="267874"/>
            <a:ext cx="6172200" cy="4685119"/>
          </a:xfrm>
        </p:spPr>
        <p:txBody>
          <a:bodyPr>
            <a:normAutofit fontScale="62500" lnSpcReduction="20000"/>
          </a:bodyPr>
          <a:lstStyle/>
          <a:p>
            <a:pPr fontAlgn="b">
              <a:buNone/>
            </a:pPr>
            <a:r>
              <a:rPr lang="en-US" sz="5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/>
              <a:t>  </a:t>
            </a:r>
            <a:r>
              <a:rPr lang="en-US" dirty="0" err="1"/>
              <a:t>Drawable</a:t>
            </a:r>
            <a:r>
              <a:rPr lang="en-US" dirty="0"/>
              <a:t> splash =  </a:t>
            </a:r>
            <a:r>
              <a:rPr lang="en-US" dirty="0" err="1"/>
              <a:t>getResources</a:t>
            </a:r>
            <a:r>
              <a:rPr lang="en-US" dirty="0"/>
              <a:t>().</a:t>
            </a:r>
            <a:r>
              <a:rPr lang="en-US" dirty="0" err="1"/>
              <a:t>getDrawable</a:t>
            </a:r>
            <a:r>
              <a:rPr lang="en-US" dirty="0"/>
              <a:t>(</a:t>
            </a:r>
            <a:r>
              <a:rPr lang="en-US" dirty="0" err="1"/>
              <a:t>getResources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                        .</a:t>
            </a:r>
            <a:r>
              <a:rPr lang="en-US" dirty="0" err="1"/>
              <a:t>getIdentifier</a:t>
            </a:r>
            <a:r>
              <a:rPr lang="en-US" dirty="0"/>
              <a:t>(</a:t>
            </a:r>
            <a:r>
              <a:rPr lang="en-US" dirty="0" err="1"/>
              <a:t>splashdisplay</a:t>
            </a:r>
            <a:r>
              <a:rPr lang="en-US" dirty="0"/>
              <a:t>, "</a:t>
            </a:r>
            <a:r>
              <a:rPr lang="en-US" dirty="0" err="1"/>
              <a:t>drawable</a:t>
            </a:r>
            <a:r>
              <a:rPr lang="en-US" dirty="0"/>
              <a:t>", </a:t>
            </a:r>
            <a:r>
              <a:rPr lang="en-US" dirty="0" err="1"/>
              <a:t>getPackageName</a:t>
            </a:r>
            <a:r>
              <a:rPr lang="en-US" dirty="0"/>
              <a:t>()));</a:t>
            </a:r>
            <a:br>
              <a:rPr lang="en-US" dirty="0"/>
            </a:br>
            <a:r>
              <a:rPr lang="en-US" dirty="0"/>
              <a:t>                </a:t>
            </a:r>
            <a:r>
              <a:rPr lang="en-US" dirty="0" err="1"/>
              <a:t>linear.setBackground</a:t>
            </a:r>
            <a:r>
              <a:rPr lang="en-US" dirty="0"/>
              <a:t>(splash);</a:t>
            </a:r>
            <a:br>
              <a:rPr lang="en-US" dirty="0"/>
            </a:br>
            <a:r>
              <a:rPr lang="en-US" dirty="0"/>
              <a:t>                </a:t>
            </a:r>
            <a:r>
              <a:rPr lang="en-US" dirty="0" err="1"/>
              <a:t>Toast.makeText</a:t>
            </a:r>
            <a:r>
              <a:rPr lang="en-US" dirty="0"/>
              <a:t>(</a:t>
            </a:r>
            <a:r>
              <a:rPr lang="en-US" dirty="0" err="1"/>
              <a:t>getApplicationContext</a:t>
            </a:r>
            <a:r>
              <a:rPr lang="en-US" dirty="0"/>
              <a:t>(), </a:t>
            </a:r>
            <a:r>
              <a:rPr lang="en-US" dirty="0" err="1"/>
              <a:t>R.string.splashScreen,Toast.LENGTH_SHORT</a:t>
            </a:r>
            <a:r>
              <a:rPr lang="en-US" dirty="0"/>
              <a:t>).show();</a:t>
            </a:r>
            <a:br>
              <a:rPr lang="en-US" dirty="0"/>
            </a:br>
            <a:r>
              <a:rPr lang="en-US" dirty="0"/>
              <a:t>            }</a:t>
            </a:r>
            <a:br>
              <a:rPr lang="en-US" dirty="0"/>
            </a:br>
            <a:r>
              <a:rPr lang="en-US" dirty="0"/>
              <a:t>        });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       </a:t>
            </a:r>
            <a:r>
              <a:rPr lang="en-US" dirty="0" err="1"/>
              <a:t>ActionBar</a:t>
            </a:r>
            <a:r>
              <a:rPr lang="en-US" dirty="0"/>
              <a:t> </a:t>
            </a:r>
            <a:r>
              <a:rPr lang="en-US" dirty="0" err="1"/>
              <a:t>actionBar</a:t>
            </a:r>
            <a:r>
              <a:rPr lang="en-US" dirty="0"/>
              <a:t> = </a:t>
            </a:r>
            <a:r>
              <a:rPr lang="en-US" dirty="0" err="1"/>
              <a:t>getSupportActionBar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        </a:t>
            </a:r>
            <a:r>
              <a:rPr lang="en-US" dirty="0" err="1"/>
              <a:t>actionBar.hide</a:t>
            </a:r>
            <a:r>
              <a:rPr lang="en-US" dirty="0"/>
              <a:t>();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       Handler h = new Handler();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       </a:t>
            </a:r>
            <a:r>
              <a:rPr lang="en-US" dirty="0" err="1"/>
              <a:t>h.postDelayed</a:t>
            </a:r>
            <a:r>
              <a:rPr lang="en-US" dirty="0"/>
              <a:t>(new </a:t>
            </a:r>
            <a:r>
              <a:rPr lang="en-US" dirty="0" err="1"/>
              <a:t>Runnable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        {</a:t>
            </a:r>
            <a:br>
              <a:rPr lang="en-US" dirty="0"/>
            </a:br>
            <a:r>
              <a:rPr lang="en-US" dirty="0"/>
              <a:t>            @Override</a:t>
            </a:r>
            <a:br>
              <a:rPr lang="en-US" dirty="0"/>
            </a:br>
            <a:r>
              <a:rPr lang="en-US" dirty="0"/>
              <a:t>            public void run() {</a:t>
            </a:r>
            <a:br>
              <a:rPr lang="en-US" dirty="0"/>
            </a:br>
            <a:r>
              <a:rPr lang="en-US" dirty="0"/>
              <a:t>                // Start your app main activity</a:t>
            </a:r>
            <a:br>
              <a:rPr lang="en-US" dirty="0"/>
            </a:br>
            <a:r>
              <a:rPr lang="en-US" dirty="0"/>
              <a:t>                Intent </a:t>
            </a:r>
            <a:r>
              <a:rPr lang="en-US" dirty="0" err="1"/>
              <a:t>i</a:t>
            </a:r>
            <a:r>
              <a:rPr lang="en-US" dirty="0"/>
              <a:t> = new Intent(</a:t>
            </a:r>
            <a:r>
              <a:rPr lang="en-US" dirty="0" err="1"/>
              <a:t>AcitivitySplashScreen.this</a:t>
            </a:r>
            <a:r>
              <a:rPr lang="en-US" dirty="0"/>
              <a:t>, </a:t>
            </a:r>
            <a:r>
              <a:rPr lang="en-US" dirty="0" err="1"/>
              <a:t>ActivityRegisterPhoneNumber.class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                </a:t>
            </a:r>
            <a:r>
              <a:rPr lang="en-US" dirty="0" err="1"/>
              <a:t>startActivity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                finish();</a:t>
            </a:r>
            <a:br>
              <a:rPr lang="en-US" dirty="0"/>
            </a:br>
            <a:r>
              <a:rPr lang="en-US" dirty="0"/>
              <a:t>            }</a:t>
            </a:r>
            <a:br>
              <a:rPr lang="en-US" dirty="0"/>
            </a:br>
            <a:r>
              <a:rPr lang="en-US" dirty="0"/>
              <a:t>        }, SPLASH_TIME_OUT);</a:t>
            </a:r>
            <a:br>
              <a:rPr lang="en-US" dirty="0"/>
            </a:br>
            <a:r>
              <a:rPr lang="en-US" dirty="0"/>
              <a:t>   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5025" y="267874"/>
            <a:ext cx="6065043" cy="471490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50" b="1" dirty="0">
                <a:latin typeface="Times New Roman" pitchFamily="18" charset="0"/>
                <a:cs typeface="Times New Roman" pitchFamily="18" charset="0"/>
              </a:rPr>
              <a:t>app/</a:t>
            </a:r>
            <a:r>
              <a:rPr lang="en-US" sz="1350" b="1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1350" b="1" dirty="0">
                <a:latin typeface="Times New Roman" pitchFamily="18" charset="0"/>
                <a:cs typeface="Times New Roman" pitchFamily="18" charset="0"/>
              </a:rPr>
              <a:t>/main/java/com/project/wanderlust/Activities/</a:t>
            </a:r>
            <a:r>
              <a:rPr lang="en-US" sz="1350" b="1" dirty="0" err="1">
                <a:latin typeface="Times New Roman" pitchFamily="18" charset="0"/>
                <a:cs typeface="Times New Roman" pitchFamily="18" charset="0"/>
              </a:rPr>
              <a:t>ActionBarMenu.javapackage</a:t>
            </a:r>
            <a:r>
              <a:rPr lang="en-US" sz="135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b="1" dirty="0" err="1">
                <a:latin typeface="Times New Roman" pitchFamily="18" charset="0"/>
                <a:cs typeface="Times New Roman" pitchFamily="18" charset="0"/>
              </a:rPr>
              <a:t>com.project.wanderlust.Activities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android.content.Intent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android.support.v7.app.AppCompatActivity;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android.view.Menu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android.view.MenuInflater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android.view.MenuItem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com.google.firebase.auth.FirebaseAuth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com.project.wanderlust.R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com.project.wanderlust.Sensors.CompassActivity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com.project.wanderlust.Sensors.StepCountActivity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/**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* Created by PAKLAP.pk on 29-Apr-18.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*/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public class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ActionBarMenu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extends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AppCompatActivity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//------------RELATED TO ACTION BAR------------------//</a:t>
            </a:r>
          </a:p>
          <a:p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7868" y="375031"/>
            <a:ext cx="6172200" cy="4232701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   @Override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public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onCreateOptionsMenu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(Menu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{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MenuInflater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inflater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getMenuInflater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inflater.inflate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R.menu.actionbar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menu);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return true;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}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public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onOptionsItemSelected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MenuItem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item)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{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// Handle item selection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switch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item.getItemId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())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{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R.id.Profile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    Intent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ActivityUserDetails.class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intent.putExtra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("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phoneNumber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FirebaseAuth.getInstance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getCurrentUser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getPhoneNumber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());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290" y="267891"/>
            <a:ext cx="5957910" cy="46613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R.id.InviteLink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Intent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ActivityExtra.class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R.id.voice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Intent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= new Intent(this,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ActivityVoice.class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intent.setFlags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Intent.FLAG_ACTIVITY_REORDER_TO_FRONT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startActivity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(intent);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case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android.R.id.home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{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onBackPressed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();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    return true;</a:t>
            </a:r>
            <a:br>
              <a:rPr lang="en-US" sz="1350" dirty="0">
                <a:latin typeface="Times New Roman" pitchFamily="18" charset="0"/>
                <a:cs typeface="Times New Roman" pitchFamily="18" charset="0"/>
              </a:rPr>
            </a:b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            }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237</Words>
  <Application>Microsoft Office PowerPoint</Application>
  <PresentationFormat>On-screen Show (16:9)</PresentationFormat>
  <Paragraphs>104</Paragraphs>
  <Slides>24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Slate</vt:lpstr>
      <vt:lpstr>Flow</vt:lpstr>
      <vt:lpstr>WANDERLUST</vt:lpstr>
      <vt:lpstr>DESCRIPTION</vt:lpstr>
      <vt:lpstr>SOURCE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</vt:lpstr>
      <vt:lpstr>Consistent Theme</vt:lpstr>
      <vt:lpstr>Enhanced Visibility – Navigation Bar</vt:lpstr>
      <vt:lpstr>3- Splash Screens</vt:lpstr>
      <vt:lpstr>4- Audio Feedback using Text to Speech</vt:lpstr>
      <vt:lpstr>5- Enhancing Accessibility: Using a    Map with Journeys as labels</vt:lpstr>
      <vt:lpstr>5- Keep Users in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</dc:title>
  <dc:creator>YOKESH V 23AI060</dc:creator>
  <cp:lastModifiedBy>Indhu priya</cp:lastModifiedBy>
  <cp:revision>10</cp:revision>
  <dcterms:modified xsi:type="dcterms:W3CDTF">2024-11-22T06:28:06Z</dcterms:modified>
</cp:coreProperties>
</file>